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sldIdLst>
    <p:sldId id="256" r:id="rId5"/>
    <p:sldId id="257" r:id="rId6"/>
    <p:sldId id="258" r:id="rId7"/>
    <p:sldId id="261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2ABE3E-4CEB-B444-AE3B-946326A942B6}" v="3" dt="2025-02-13T13:12:36.735"/>
    <p1510:client id="{F5E0BEA1-8F8C-D1C8-D82D-0CF70840EA97}" v="17" dt="2025-02-13T12:51:55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 Jeanett Killingland Hana" userId="S::10638@timeskule.no::aefc2870-d39b-4be4-abbb-8ad68ff24000" providerId="AD" clId="Web-{2B74EDDA-4A8F-8FE5-EF2B-3B967C9D01BB}"/>
    <pc:docChg chg="addSld modSld">
      <pc:chgData name="Ann Jeanett Killingland Hana" userId="S::10638@timeskule.no::aefc2870-d39b-4be4-abbb-8ad68ff24000" providerId="AD" clId="Web-{2B74EDDA-4A8F-8FE5-EF2B-3B967C9D01BB}" dt="2025-02-12T13:15:16.562" v="496" actId="20577"/>
      <pc:docMkLst>
        <pc:docMk/>
      </pc:docMkLst>
      <pc:sldChg chg="modSp">
        <pc:chgData name="Ann Jeanett Killingland Hana" userId="S::10638@timeskule.no::aefc2870-d39b-4be4-abbb-8ad68ff24000" providerId="AD" clId="Web-{2B74EDDA-4A8F-8FE5-EF2B-3B967C9D01BB}" dt="2025-02-05T06:40:09.779" v="209" actId="20577"/>
        <pc:sldMkLst>
          <pc:docMk/>
          <pc:sldMk cId="212392580" sldId="257"/>
        </pc:sldMkLst>
        <pc:spChg chg="mod">
          <ac:chgData name="Ann Jeanett Killingland Hana" userId="S::10638@timeskule.no::aefc2870-d39b-4be4-abbb-8ad68ff24000" providerId="AD" clId="Web-{2B74EDDA-4A8F-8FE5-EF2B-3B967C9D01BB}" dt="2025-02-05T06:40:09.779" v="209" actId="20577"/>
          <ac:spMkLst>
            <pc:docMk/>
            <pc:sldMk cId="212392580" sldId="257"/>
            <ac:spMk id="3" creationId="{69F9389B-10B8-4880-0C86-3D405E5F27F2}"/>
          </ac:spMkLst>
        </pc:spChg>
      </pc:sldChg>
      <pc:sldChg chg="modSp new">
        <pc:chgData name="Ann Jeanett Killingland Hana" userId="S::10638@timeskule.no::aefc2870-d39b-4be4-abbb-8ad68ff24000" providerId="AD" clId="Web-{2B74EDDA-4A8F-8FE5-EF2B-3B967C9D01BB}" dt="2025-02-12T12:48:04.888" v="482" actId="20577"/>
        <pc:sldMkLst>
          <pc:docMk/>
          <pc:sldMk cId="3969072333" sldId="258"/>
        </pc:sldMkLst>
        <pc:spChg chg="mod">
          <ac:chgData name="Ann Jeanett Killingland Hana" userId="S::10638@timeskule.no::aefc2870-d39b-4be4-abbb-8ad68ff24000" providerId="AD" clId="Web-{2B74EDDA-4A8F-8FE5-EF2B-3B967C9D01BB}" dt="2025-02-05T06:34:44.268" v="8" actId="20577"/>
          <ac:spMkLst>
            <pc:docMk/>
            <pc:sldMk cId="3969072333" sldId="258"/>
            <ac:spMk id="2" creationId="{F3A9F2BC-3C85-A3D4-4793-A55AFA7B2FDD}"/>
          </ac:spMkLst>
        </pc:spChg>
        <pc:spChg chg="mod">
          <ac:chgData name="Ann Jeanett Killingland Hana" userId="S::10638@timeskule.no::aefc2870-d39b-4be4-abbb-8ad68ff24000" providerId="AD" clId="Web-{2B74EDDA-4A8F-8FE5-EF2B-3B967C9D01BB}" dt="2025-02-12T12:48:04.888" v="482" actId="20577"/>
          <ac:spMkLst>
            <pc:docMk/>
            <pc:sldMk cId="3969072333" sldId="258"/>
            <ac:spMk id="3" creationId="{9F00BE7E-D4D1-19F5-8425-774E6E5035F3}"/>
          </ac:spMkLst>
        </pc:spChg>
      </pc:sldChg>
      <pc:sldChg chg="modSp new">
        <pc:chgData name="Ann Jeanett Killingland Hana" userId="S::10638@timeskule.no::aefc2870-d39b-4be4-abbb-8ad68ff24000" providerId="AD" clId="Web-{2B74EDDA-4A8F-8FE5-EF2B-3B967C9D01BB}" dt="2025-02-05T06:44:59.241" v="272" actId="20577"/>
        <pc:sldMkLst>
          <pc:docMk/>
          <pc:sldMk cId="2970055833" sldId="259"/>
        </pc:sldMkLst>
        <pc:spChg chg="mod">
          <ac:chgData name="Ann Jeanett Killingland Hana" userId="S::10638@timeskule.no::aefc2870-d39b-4be4-abbb-8ad68ff24000" providerId="AD" clId="Web-{2B74EDDA-4A8F-8FE5-EF2B-3B967C9D01BB}" dt="2025-02-05T06:39:40.403" v="205" actId="20577"/>
          <ac:spMkLst>
            <pc:docMk/>
            <pc:sldMk cId="2970055833" sldId="259"/>
            <ac:spMk id="2" creationId="{72E8E448-1D0F-42CF-0767-A36FC227966B}"/>
          </ac:spMkLst>
        </pc:spChg>
        <pc:spChg chg="mod">
          <ac:chgData name="Ann Jeanett Killingland Hana" userId="S::10638@timeskule.no::aefc2870-d39b-4be4-abbb-8ad68ff24000" providerId="AD" clId="Web-{2B74EDDA-4A8F-8FE5-EF2B-3B967C9D01BB}" dt="2025-02-05T06:44:59.241" v="272" actId="20577"/>
          <ac:spMkLst>
            <pc:docMk/>
            <pc:sldMk cId="2970055833" sldId="259"/>
            <ac:spMk id="3" creationId="{AF38E10C-C5C6-92AE-B3D7-DB86F19ED693}"/>
          </ac:spMkLst>
        </pc:spChg>
      </pc:sldChg>
      <pc:sldChg chg="modSp new">
        <pc:chgData name="Ann Jeanett Killingland Hana" userId="S::10638@timeskule.no::aefc2870-d39b-4be4-abbb-8ad68ff24000" providerId="AD" clId="Web-{2B74EDDA-4A8F-8FE5-EF2B-3B967C9D01BB}" dt="2025-02-12T12:48:27.935" v="492" actId="20577"/>
        <pc:sldMkLst>
          <pc:docMk/>
          <pc:sldMk cId="3797862034" sldId="260"/>
        </pc:sldMkLst>
        <pc:spChg chg="mod">
          <ac:chgData name="Ann Jeanett Killingland Hana" userId="S::10638@timeskule.no::aefc2870-d39b-4be4-abbb-8ad68ff24000" providerId="AD" clId="Web-{2B74EDDA-4A8F-8FE5-EF2B-3B967C9D01BB}" dt="2025-02-05T06:40:45.280" v="214" actId="20577"/>
          <ac:spMkLst>
            <pc:docMk/>
            <pc:sldMk cId="3797862034" sldId="260"/>
            <ac:spMk id="2" creationId="{90B79564-17DD-5E95-B3A5-9A26E27632F4}"/>
          </ac:spMkLst>
        </pc:spChg>
        <pc:spChg chg="mod">
          <ac:chgData name="Ann Jeanett Killingland Hana" userId="S::10638@timeskule.no::aefc2870-d39b-4be4-abbb-8ad68ff24000" providerId="AD" clId="Web-{2B74EDDA-4A8F-8FE5-EF2B-3B967C9D01BB}" dt="2025-02-12T12:48:27.935" v="492" actId="20577"/>
          <ac:spMkLst>
            <pc:docMk/>
            <pc:sldMk cId="3797862034" sldId="260"/>
            <ac:spMk id="3" creationId="{F029648A-2AB5-37DE-9E28-93B74BB30F1E}"/>
          </ac:spMkLst>
        </pc:spChg>
      </pc:sldChg>
      <pc:sldChg chg="addSp delSp modSp new mod modClrScheme chgLayout">
        <pc:chgData name="Ann Jeanett Killingland Hana" userId="S::10638@timeskule.no::aefc2870-d39b-4be4-abbb-8ad68ff24000" providerId="AD" clId="Web-{2B74EDDA-4A8F-8FE5-EF2B-3B967C9D01BB}" dt="2025-02-12T13:15:16.562" v="496" actId="20577"/>
        <pc:sldMkLst>
          <pc:docMk/>
          <pc:sldMk cId="1195324595" sldId="261"/>
        </pc:sldMkLst>
        <pc:spChg chg="mod">
          <ac:chgData name="Ann Jeanett Killingland Hana" userId="S::10638@timeskule.no::aefc2870-d39b-4be4-abbb-8ad68ff24000" providerId="AD" clId="Web-{2B74EDDA-4A8F-8FE5-EF2B-3B967C9D01BB}" dt="2025-02-12T06:41:02.127" v="369" actId="20577"/>
          <ac:spMkLst>
            <pc:docMk/>
            <pc:sldMk cId="1195324595" sldId="261"/>
            <ac:spMk id="2" creationId="{D20E8967-77D0-1A3D-613D-36DF17D7FEA3}"/>
          </ac:spMkLst>
        </pc:spChg>
        <pc:spChg chg="mod">
          <ac:chgData name="Ann Jeanett Killingland Hana" userId="S::10638@timeskule.no::aefc2870-d39b-4be4-abbb-8ad68ff24000" providerId="AD" clId="Web-{2B74EDDA-4A8F-8FE5-EF2B-3B967C9D01BB}" dt="2025-02-05T12:36:23.067" v="309"/>
          <ac:spMkLst>
            <pc:docMk/>
            <pc:sldMk cId="1195324595" sldId="261"/>
            <ac:spMk id="4" creationId="{76F88B30-397C-69DB-3052-CD0C4D59D063}"/>
          </ac:spMkLst>
        </pc:spChg>
        <pc:spChg chg="mod">
          <ac:chgData name="Ann Jeanett Killingland Hana" userId="S::10638@timeskule.no::aefc2870-d39b-4be4-abbb-8ad68ff24000" providerId="AD" clId="Web-{2B74EDDA-4A8F-8FE5-EF2B-3B967C9D01BB}" dt="2025-02-05T12:36:23.067" v="309"/>
          <ac:spMkLst>
            <pc:docMk/>
            <pc:sldMk cId="1195324595" sldId="261"/>
            <ac:spMk id="5" creationId="{AC8D3AD9-1ADE-DC41-52F1-6217A91D68AC}"/>
          </ac:spMkLst>
        </pc:spChg>
        <pc:spChg chg="mod">
          <ac:chgData name="Ann Jeanett Killingland Hana" userId="S::10638@timeskule.no::aefc2870-d39b-4be4-abbb-8ad68ff24000" providerId="AD" clId="Web-{2B74EDDA-4A8F-8FE5-EF2B-3B967C9D01BB}" dt="2025-02-05T12:36:23.067" v="309"/>
          <ac:spMkLst>
            <pc:docMk/>
            <pc:sldMk cId="1195324595" sldId="261"/>
            <ac:spMk id="6" creationId="{6C43E639-D0BF-B535-F667-C4ADF0DAD13C}"/>
          </ac:spMkLst>
        </pc:spChg>
        <pc:spChg chg="add mod">
          <ac:chgData name="Ann Jeanett Killingland Hana" userId="S::10638@timeskule.no::aefc2870-d39b-4be4-abbb-8ad68ff24000" providerId="AD" clId="Web-{2B74EDDA-4A8F-8FE5-EF2B-3B967C9D01BB}" dt="2025-02-12T13:15:16.562" v="496" actId="20577"/>
          <ac:spMkLst>
            <pc:docMk/>
            <pc:sldMk cId="1195324595" sldId="261"/>
            <ac:spMk id="14" creationId="{E61C6E3C-DF77-A1D6-8D97-D5CDE030316C}"/>
          </ac:spMkLst>
        </pc:spChg>
        <pc:picChg chg="add mod ord">
          <ac:chgData name="Ann Jeanett Killingland Hana" userId="S::10638@timeskule.no::aefc2870-d39b-4be4-abbb-8ad68ff24000" providerId="AD" clId="Web-{2B74EDDA-4A8F-8FE5-EF2B-3B967C9D01BB}" dt="2025-02-05T12:36:23.067" v="309"/>
          <ac:picMkLst>
            <pc:docMk/>
            <pc:sldMk cId="1195324595" sldId="261"/>
            <ac:picMk id="7" creationId="{CAD54A79-5342-6CBA-4951-75C5059C3F34}"/>
          </ac:picMkLst>
        </pc:picChg>
      </pc:sldChg>
    </pc:docChg>
  </pc:docChgLst>
  <pc:docChgLst>
    <pc:chgData name="Ann Jeanett Killingland Hana" userId="S::10638@timeskule.no::aefc2870-d39b-4be4-abbb-8ad68ff24000" providerId="AD" clId="Web-{F5E0BEA1-8F8C-D1C8-D82D-0CF70840EA97}"/>
    <pc:docChg chg="modSld">
      <pc:chgData name="Ann Jeanett Killingland Hana" userId="S::10638@timeskule.no::aefc2870-d39b-4be4-abbb-8ad68ff24000" providerId="AD" clId="Web-{F5E0BEA1-8F8C-D1C8-D82D-0CF70840EA97}" dt="2025-02-13T12:51:55.514" v="16" actId="20577"/>
      <pc:docMkLst>
        <pc:docMk/>
      </pc:docMkLst>
      <pc:sldChg chg="modSp">
        <pc:chgData name="Ann Jeanett Killingland Hana" userId="S::10638@timeskule.no::aefc2870-d39b-4be4-abbb-8ad68ff24000" providerId="AD" clId="Web-{F5E0BEA1-8F8C-D1C8-D82D-0CF70840EA97}" dt="2025-02-13T12:51:55.514" v="16" actId="20577"/>
        <pc:sldMkLst>
          <pc:docMk/>
          <pc:sldMk cId="2970055833" sldId="259"/>
        </pc:sldMkLst>
        <pc:spChg chg="mod">
          <ac:chgData name="Ann Jeanett Killingland Hana" userId="S::10638@timeskule.no::aefc2870-d39b-4be4-abbb-8ad68ff24000" providerId="AD" clId="Web-{F5E0BEA1-8F8C-D1C8-D82D-0CF70840EA97}" dt="2025-02-13T12:51:55.514" v="16" actId="20577"/>
          <ac:spMkLst>
            <pc:docMk/>
            <pc:sldMk cId="2970055833" sldId="259"/>
            <ac:spMk id="3" creationId="{AF38E10C-C5C6-92AE-B3D7-DB86F19ED693}"/>
          </ac:spMkLst>
        </pc:spChg>
      </pc:sldChg>
      <pc:sldChg chg="addSp modSp">
        <pc:chgData name="Ann Jeanett Killingland Hana" userId="S::10638@timeskule.no::aefc2870-d39b-4be4-abbb-8ad68ff24000" providerId="AD" clId="Web-{F5E0BEA1-8F8C-D1C8-D82D-0CF70840EA97}" dt="2025-02-13T12:35:52.612" v="5" actId="1076"/>
        <pc:sldMkLst>
          <pc:docMk/>
          <pc:sldMk cId="1195324595" sldId="261"/>
        </pc:sldMkLst>
        <pc:picChg chg="add mod">
          <ac:chgData name="Ann Jeanett Killingland Hana" userId="S::10638@timeskule.no::aefc2870-d39b-4be4-abbb-8ad68ff24000" providerId="AD" clId="Web-{F5E0BEA1-8F8C-D1C8-D82D-0CF70840EA97}" dt="2025-02-13T12:35:52.612" v="5" actId="1076"/>
          <ac:picMkLst>
            <pc:docMk/>
            <pc:sldMk cId="1195324595" sldId="261"/>
            <ac:picMk id="3" creationId="{5A7AFB5D-4E2D-5579-EEC6-30869AEE78D8}"/>
          </ac:picMkLst>
        </pc:picChg>
        <pc:picChg chg="mod">
          <ac:chgData name="Ann Jeanett Killingland Hana" userId="S::10638@timeskule.no::aefc2870-d39b-4be4-abbb-8ad68ff24000" providerId="AD" clId="Web-{F5E0BEA1-8F8C-D1C8-D82D-0CF70840EA97}" dt="2025-02-13T12:35:50.675" v="4" actId="1076"/>
          <ac:picMkLst>
            <pc:docMk/>
            <pc:sldMk cId="1195324595" sldId="261"/>
            <ac:picMk id="7" creationId="{CAD54A79-5342-6CBA-4951-75C5059C3F34}"/>
          </ac:picMkLst>
        </pc:picChg>
      </pc:sldChg>
    </pc:docChg>
  </pc:docChgLst>
  <pc:docChgLst>
    <pc:chgData name="Ann Jeanett Killingland Hana" userId="S::10638@timeskule.no::aefc2870-d39b-4be4-abbb-8ad68ff24000" providerId="AD" clId="Web-{23367A6A-EECE-5ED1-F62F-5A76C7D9C94E}"/>
    <pc:docChg chg="mod addSld modSld addMainMaster delMainMaster">
      <pc:chgData name="Ann Jeanett Killingland Hana" userId="S::10638@timeskule.no::aefc2870-d39b-4be4-abbb-8ad68ff24000" providerId="AD" clId="Web-{23367A6A-EECE-5ED1-F62F-5A76C7D9C94E}" dt="2025-01-31T12:58:34.419" v="55" actId="20577"/>
      <pc:docMkLst>
        <pc:docMk/>
      </pc:docMkLst>
      <pc:sldChg chg="addSp delSp modSp mod setBg modClrScheme delDesignElem chgLayout">
        <pc:chgData name="Ann Jeanett Killingland Hana" userId="S::10638@timeskule.no::aefc2870-d39b-4be4-abbb-8ad68ff24000" providerId="AD" clId="Web-{23367A6A-EECE-5ED1-F62F-5A76C7D9C94E}" dt="2025-01-31T12:58:34.419" v="55" actId="20577"/>
        <pc:sldMkLst>
          <pc:docMk/>
          <pc:sldMk cId="4253124984" sldId="256"/>
        </pc:sldMkLst>
        <pc:spChg chg="add mod ord">
          <ac:chgData name="Ann Jeanett Killingland Hana" userId="S::10638@timeskule.no::aefc2870-d39b-4be4-abbb-8ad68ff24000" providerId="AD" clId="Web-{23367A6A-EECE-5ED1-F62F-5A76C7D9C94E}" dt="2025-01-31T12:58:34.419" v="55" actId="20577"/>
          <ac:spMkLst>
            <pc:docMk/>
            <pc:sldMk cId="4253124984" sldId="256"/>
            <ac:spMk id="6" creationId="{A21C21DF-2FA0-E6EF-979A-6B1E649EA423}"/>
          </ac:spMkLst>
        </pc:spChg>
        <pc:spChg chg="add mod ord">
          <ac:chgData name="Ann Jeanett Killingland Hana" userId="S::10638@timeskule.no::aefc2870-d39b-4be4-abbb-8ad68ff24000" providerId="AD" clId="Web-{23367A6A-EECE-5ED1-F62F-5A76C7D9C94E}" dt="2025-01-31T12:57:39.995" v="51"/>
          <ac:spMkLst>
            <pc:docMk/>
            <pc:sldMk cId="4253124984" sldId="256"/>
            <ac:spMk id="7" creationId="{154BFAF3-CEF6-941F-21CE-CA0BDD2CAC6E}"/>
          </ac:spMkLst>
        </pc:spChg>
        <pc:spChg chg="add mod ord">
          <ac:chgData name="Ann Jeanett Killingland Hana" userId="S::10638@timeskule.no::aefc2870-d39b-4be4-abbb-8ad68ff24000" providerId="AD" clId="Web-{23367A6A-EECE-5ED1-F62F-5A76C7D9C94E}" dt="2025-01-31T12:57:39.995" v="51"/>
          <ac:spMkLst>
            <pc:docMk/>
            <pc:sldMk cId="4253124984" sldId="256"/>
            <ac:spMk id="13" creationId="{8A3E1715-06AE-9339-2658-A0BE6FBEA408}"/>
          </ac:spMkLst>
        </pc:spChg>
        <pc:spChg chg="add mod ord">
          <ac:chgData name="Ann Jeanett Killingland Hana" userId="S::10638@timeskule.no::aefc2870-d39b-4be4-abbb-8ad68ff24000" providerId="AD" clId="Web-{23367A6A-EECE-5ED1-F62F-5A76C7D9C94E}" dt="2025-01-31T12:57:39.995" v="51"/>
          <ac:spMkLst>
            <pc:docMk/>
            <pc:sldMk cId="4253124984" sldId="256"/>
            <ac:spMk id="15" creationId="{4EC013A7-E235-C711-7323-9D07E4374D4C}"/>
          </ac:spMkLst>
        </pc:spChg>
        <pc:picChg chg="add mod">
          <ac:chgData name="Ann Jeanett Killingland Hana" userId="S::10638@timeskule.no::aefc2870-d39b-4be4-abbb-8ad68ff24000" providerId="AD" clId="Web-{23367A6A-EECE-5ED1-F62F-5A76C7D9C94E}" dt="2025-01-31T12:55:40.054" v="3"/>
          <ac:picMkLst>
            <pc:docMk/>
            <pc:sldMk cId="4253124984" sldId="256"/>
            <ac:picMk id="4" creationId="{3B989747-F3AF-3210-5F8C-2654D85B71F7}"/>
          </ac:picMkLst>
        </pc:picChg>
      </pc:sldChg>
      <pc:sldChg chg="modSp new mod modClrScheme chgLayout">
        <pc:chgData name="Ann Jeanett Killingland Hana" userId="S::10638@timeskule.no::aefc2870-d39b-4be4-abbb-8ad68ff24000" providerId="AD" clId="Web-{23367A6A-EECE-5ED1-F62F-5A76C7D9C94E}" dt="2025-01-31T12:58:25.919" v="54" actId="20577"/>
        <pc:sldMkLst>
          <pc:docMk/>
          <pc:sldMk cId="212392580" sldId="257"/>
        </pc:sldMkLst>
        <pc:spChg chg="mod ord">
          <ac:chgData name="Ann Jeanett Killingland Hana" userId="S::10638@timeskule.no::aefc2870-d39b-4be4-abbb-8ad68ff24000" providerId="AD" clId="Web-{23367A6A-EECE-5ED1-F62F-5A76C7D9C94E}" dt="2025-01-31T12:57:39.995" v="51"/>
          <ac:spMkLst>
            <pc:docMk/>
            <pc:sldMk cId="212392580" sldId="257"/>
            <ac:spMk id="2" creationId="{5806E898-0400-17C2-5E53-213370B38750}"/>
          </ac:spMkLst>
        </pc:spChg>
        <pc:spChg chg="mod ord">
          <ac:chgData name="Ann Jeanett Killingland Hana" userId="S::10638@timeskule.no::aefc2870-d39b-4be4-abbb-8ad68ff24000" providerId="AD" clId="Web-{23367A6A-EECE-5ED1-F62F-5A76C7D9C94E}" dt="2025-01-31T12:58:25.919" v="54" actId="20577"/>
          <ac:spMkLst>
            <pc:docMk/>
            <pc:sldMk cId="212392580" sldId="257"/>
            <ac:spMk id="3" creationId="{69F9389B-10B8-4880-0C86-3D405E5F27F2}"/>
          </ac:spMkLst>
        </pc:spChg>
        <pc:spChg chg="mod ord">
          <ac:chgData name="Ann Jeanett Killingland Hana" userId="S::10638@timeskule.no::aefc2870-d39b-4be4-abbb-8ad68ff24000" providerId="AD" clId="Web-{23367A6A-EECE-5ED1-F62F-5A76C7D9C94E}" dt="2025-01-31T12:57:39.995" v="51"/>
          <ac:spMkLst>
            <pc:docMk/>
            <pc:sldMk cId="212392580" sldId="257"/>
            <ac:spMk id="4" creationId="{E4F50A00-E1CB-3376-87EF-8A8687FDB121}"/>
          </ac:spMkLst>
        </pc:spChg>
        <pc:spChg chg="mod ord">
          <ac:chgData name="Ann Jeanett Killingland Hana" userId="S::10638@timeskule.no::aefc2870-d39b-4be4-abbb-8ad68ff24000" providerId="AD" clId="Web-{23367A6A-EECE-5ED1-F62F-5A76C7D9C94E}" dt="2025-01-31T12:57:39.995" v="51"/>
          <ac:spMkLst>
            <pc:docMk/>
            <pc:sldMk cId="212392580" sldId="257"/>
            <ac:spMk id="5" creationId="{9D4B443E-2721-1633-EEC1-DDAD0E710E82}"/>
          </ac:spMkLst>
        </pc:spChg>
        <pc:spChg chg="mod ord">
          <ac:chgData name="Ann Jeanett Killingland Hana" userId="S::10638@timeskule.no::aefc2870-d39b-4be4-abbb-8ad68ff24000" providerId="AD" clId="Web-{23367A6A-EECE-5ED1-F62F-5A76C7D9C94E}" dt="2025-01-31T12:57:39.995" v="51"/>
          <ac:spMkLst>
            <pc:docMk/>
            <pc:sldMk cId="212392580" sldId="257"/>
            <ac:spMk id="6" creationId="{0F407A3A-1C46-0FFE-DC5C-0B3518CC4A25}"/>
          </ac:spMkLst>
        </pc:spChg>
      </pc:sldChg>
      <pc:sldMasterChg chg="del delSldLayout">
        <pc:chgData name="Ann Jeanett Killingland Hana" userId="S::10638@timeskule.no::aefc2870-d39b-4be4-abbb-8ad68ff24000" providerId="AD" clId="Web-{23367A6A-EECE-5ED1-F62F-5A76C7D9C94E}" dt="2025-01-31T12:55:23.491" v="1"/>
        <pc:sldMasterMkLst>
          <pc:docMk/>
          <pc:sldMasterMk cId="2649319511" sldId="2147483648"/>
        </pc:sldMasterMkLst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1137542638" sldId="2147483649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3074127366" sldId="2147483650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2697081350" sldId="2147483651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2764821704" sldId="2147483652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4043207736" sldId="2147483653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3347560075" sldId="2147483654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1086863534" sldId="2147483655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1635284649" sldId="2147483656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4132015190" sldId="2147483657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2170980588" sldId="2147483658"/>
          </pc:sldLayoutMkLst>
        </pc:sldLayoutChg>
        <pc:sldLayoutChg chg="del">
          <pc:chgData name="Ann Jeanett Killingland Hana" userId="S::10638@timeskule.no::aefc2870-d39b-4be4-abbb-8ad68ff24000" providerId="AD" clId="Web-{23367A6A-EECE-5ED1-F62F-5A76C7D9C94E}" dt="2025-01-31T12:55:23.491" v="1"/>
          <pc:sldLayoutMkLst>
            <pc:docMk/>
            <pc:sldMasterMk cId="2649319511" sldId="2147483648"/>
            <pc:sldLayoutMk cId="557333919" sldId="2147483659"/>
          </pc:sldLayoutMkLst>
        </pc:sldLayoutChg>
      </pc:sldMasterChg>
      <pc:sldMasterChg chg="add del addSldLayout delSldLayout">
        <pc:chgData name="Ann Jeanett Killingland Hana" userId="S::10638@timeskule.no::aefc2870-d39b-4be4-abbb-8ad68ff24000" providerId="AD" clId="Web-{23367A6A-EECE-5ED1-F62F-5A76C7D9C94E}" dt="2025-01-31T12:55:31.257" v="2"/>
        <pc:sldMasterMkLst>
          <pc:docMk/>
          <pc:sldMasterMk cId="3538116266" sldId="2147483696"/>
        </pc:sldMasterMkLst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3015774624" sldId="2147483685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4234517969" sldId="2147483686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2496557828" sldId="2147483687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2298573167" sldId="2147483688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2183172820" sldId="2147483689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701752820" sldId="2147483690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94282339" sldId="2147483691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1364325687" sldId="2147483692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3729014377" sldId="2147483693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2548177022" sldId="2147483694"/>
          </pc:sldLayoutMkLst>
        </pc:sldLayoutChg>
        <pc:sldLayoutChg chg="add del">
          <pc:chgData name="Ann Jeanett Killingland Hana" userId="S::10638@timeskule.no::aefc2870-d39b-4be4-abbb-8ad68ff24000" providerId="AD" clId="Web-{23367A6A-EECE-5ED1-F62F-5A76C7D9C94E}" dt="2025-01-31T12:55:31.257" v="2"/>
          <pc:sldLayoutMkLst>
            <pc:docMk/>
            <pc:sldMasterMk cId="3538116266" sldId="2147483696"/>
            <pc:sldLayoutMk cId="1308907428" sldId="2147483695"/>
          </pc:sldLayoutMkLst>
        </pc:sldLayoutChg>
      </pc:sldMasterChg>
      <pc:sldMasterChg chg="add del addSldLayout delSldLayout modSldLayout">
        <pc:chgData name="Ann Jeanett Killingland Hana" userId="S::10638@timeskule.no::aefc2870-d39b-4be4-abbb-8ad68ff24000" providerId="AD" clId="Web-{23367A6A-EECE-5ED1-F62F-5A76C7D9C94E}" dt="2025-01-31T12:57:39.995" v="51"/>
        <pc:sldMasterMkLst>
          <pc:docMk/>
          <pc:sldMasterMk cId="2207703991" sldId="2147483697"/>
        </pc:sldMasterMkLst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1014506337" sldId="2147483698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948846147" sldId="2147483699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3070428733" sldId="2147483700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2006699052" sldId="2147483701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3577720122" sldId="2147483702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3898505545" sldId="2147483703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352125913" sldId="2147483704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2243625695" sldId="2147483705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3324941237" sldId="2147483706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3963822641" sldId="2147483707"/>
          </pc:sldLayoutMkLst>
        </pc:sldLayoutChg>
        <pc:sldLayoutChg chg="add del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2207703991" sldId="2147483697"/>
            <pc:sldLayoutMk cId="171930016" sldId="2147483708"/>
          </pc:sldLayoutMkLst>
        </pc:sldLayoutChg>
      </pc:sldMasterChg>
      <pc:sldMasterChg chg="add addSldLayout modSldLayout">
        <pc:chgData name="Ann Jeanett Killingland Hana" userId="S::10638@timeskule.no::aefc2870-d39b-4be4-abbb-8ad68ff24000" providerId="AD" clId="Web-{23367A6A-EECE-5ED1-F62F-5A76C7D9C94E}" dt="2025-01-31T12:57:39.995" v="51"/>
        <pc:sldMasterMkLst>
          <pc:docMk/>
          <pc:sldMasterMk cId="3211382258" sldId="2147483709"/>
        </pc:sldMasterMkLst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2803629432" sldId="2147483710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2736352084" sldId="2147483711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329191655" sldId="2147483712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1911876573" sldId="2147483713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1005089004" sldId="2147483714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1693799401" sldId="2147483715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753582475" sldId="2147483716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2959235300" sldId="2147483717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856460681" sldId="2147483718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1769582004" sldId="2147483719"/>
          </pc:sldLayoutMkLst>
        </pc:sldLayoutChg>
        <pc:sldLayoutChg chg="add mod replId">
          <pc:chgData name="Ann Jeanett Killingland Hana" userId="S::10638@timeskule.no::aefc2870-d39b-4be4-abbb-8ad68ff24000" providerId="AD" clId="Web-{23367A6A-EECE-5ED1-F62F-5A76C7D9C94E}" dt="2025-01-31T12:57:39.995" v="51"/>
          <pc:sldLayoutMkLst>
            <pc:docMk/>
            <pc:sldMasterMk cId="3211382258" sldId="2147483709"/>
            <pc:sldLayoutMk cId="1758140866" sldId="2147483720"/>
          </pc:sldLayoutMkLst>
        </pc:sldLayoutChg>
      </pc:sldMasterChg>
    </pc:docChg>
  </pc:docChgLst>
  <pc:docChgLst>
    <pc:chgData name="Anita Vatland" userId="b075c930-f9df-4172-9aec-26dd2c859672" providerId="ADAL" clId="{AD2ABE3E-4CEB-B444-AE3B-946326A942B6}"/>
    <pc:docChg chg="modSld">
      <pc:chgData name="Anita Vatland" userId="b075c930-f9df-4172-9aec-26dd2c859672" providerId="ADAL" clId="{AD2ABE3E-4CEB-B444-AE3B-946326A942B6}" dt="2025-02-13T13:12:36.735" v="2" actId="1076"/>
      <pc:docMkLst>
        <pc:docMk/>
      </pc:docMkLst>
      <pc:sldChg chg="modSp">
        <pc:chgData name="Anita Vatland" userId="b075c930-f9df-4172-9aec-26dd2c859672" providerId="ADAL" clId="{AD2ABE3E-4CEB-B444-AE3B-946326A942B6}" dt="2025-02-13T13:12:36.735" v="2" actId="1076"/>
        <pc:sldMkLst>
          <pc:docMk/>
          <pc:sldMk cId="2970055833" sldId="259"/>
        </pc:sldMkLst>
        <pc:spChg chg="mod">
          <ac:chgData name="Anita Vatland" userId="b075c930-f9df-4172-9aec-26dd2c859672" providerId="ADAL" clId="{AD2ABE3E-4CEB-B444-AE3B-946326A942B6}" dt="2025-02-13T13:12:36.735" v="2" actId="1076"/>
          <ac:spMkLst>
            <pc:docMk/>
            <pc:sldMk cId="2970055833" sldId="259"/>
            <ac:spMk id="3" creationId="{AF38E10C-C5C6-92AE-B3D7-DB86F19ED693}"/>
          </ac:spMkLst>
        </pc:spChg>
      </pc:sldChg>
      <pc:sldChg chg="modSp">
        <pc:chgData name="Anita Vatland" userId="b075c930-f9df-4172-9aec-26dd2c859672" providerId="ADAL" clId="{AD2ABE3E-4CEB-B444-AE3B-946326A942B6}" dt="2025-02-13T13:12:24.091" v="0" actId="1076"/>
        <pc:sldMkLst>
          <pc:docMk/>
          <pc:sldMk cId="1195324595" sldId="261"/>
        </pc:sldMkLst>
        <pc:picChg chg="mod">
          <ac:chgData name="Anita Vatland" userId="b075c930-f9df-4172-9aec-26dd2c859672" providerId="ADAL" clId="{AD2ABE3E-4CEB-B444-AE3B-946326A942B6}" dt="2025-02-13T13:12:24.091" v="0" actId="1076"/>
          <ac:picMkLst>
            <pc:docMk/>
            <pc:sldMk cId="1195324595" sldId="261"/>
            <ac:picMk id="7" creationId="{CAD54A79-5342-6CBA-4951-75C5059C3F34}"/>
          </ac:picMkLst>
        </pc:picChg>
      </pc:sldChg>
    </pc:docChg>
  </pc:docChgLst>
  <pc:docChgLst>
    <pc:chgData name="Ann Jeanett Killingland Hana" userId="aefc2870-d39b-4be4-abbb-8ad68ff24000" providerId="ADAL" clId="{DA642B3C-0BFF-4B40-B96B-91AAAD6A03A6}"/>
    <pc:docChg chg="custSel modSld">
      <pc:chgData name="Ann Jeanett Killingland Hana" userId="aefc2870-d39b-4be4-abbb-8ad68ff24000" providerId="ADAL" clId="{DA642B3C-0BFF-4B40-B96B-91AAAD6A03A6}" dt="2025-02-13T17:54:30.809" v="107" actId="20577"/>
      <pc:docMkLst>
        <pc:docMk/>
      </pc:docMkLst>
      <pc:sldChg chg="modSp mod">
        <pc:chgData name="Ann Jeanett Killingland Hana" userId="aefc2870-d39b-4be4-abbb-8ad68ff24000" providerId="ADAL" clId="{DA642B3C-0BFF-4B40-B96B-91AAAD6A03A6}" dt="2025-02-13T17:54:30.809" v="107" actId="20577"/>
        <pc:sldMkLst>
          <pc:docMk/>
          <pc:sldMk cId="3797862034" sldId="260"/>
        </pc:sldMkLst>
        <pc:spChg chg="mod">
          <ac:chgData name="Ann Jeanett Killingland Hana" userId="aefc2870-d39b-4be4-abbb-8ad68ff24000" providerId="ADAL" clId="{DA642B3C-0BFF-4B40-B96B-91AAAD6A03A6}" dt="2025-02-13T17:54:30.809" v="107" actId="20577"/>
          <ac:spMkLst>
            <pc:docMk/>
            <pc:sldMk cId="3797862034" sldId="260"/>
            <ac:spMk id="2" creationId="{90B79564-17DD-5E95-B3A5-9A26E27632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85BB-8B07-4DC9-86F3-2A225C777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61872"/>
            <a:ext cx="7638222" cy="2852928"/>
          </a:xfrm>
        </p:spPr>
        <p:txBody>
          <a:bodyPr anchor="b">
            <a:normAutofit/>
          </a:bodyPr>
          <a:lstStyle>
            <a:lvl1pPr algn="l">
              <a:lnSpc>
                <a:spcPct val="130000"/>
              </a:lnSpc>
              <a:defRPr sz="3600" spc="1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D496A-6E7A-4923-8ED5-B4164125D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4681728"/>
            <a:ext cx="7638222" cy="929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1600" b="1" cap="all" spc="600" baseline="0"/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3D20-43DC-4C14-8CFF-18545AED1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0CF7-838D-41F7-9297-B5F83BDCEB13}" type="datetimeFigureOut">
              <a:rPr lang="en-US" dirty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FC300-5AFC-418B-85FD-EFA94BD7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C7E81-ED3C-4DB0-8E74-AD2A87E6B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C817C9-850F-4FB6-B93B-CF3076C4A5C1}"/>
              </a:ext>
            </a:extLst>
          </p:cNvPr>
          <p:cNvGrpSpPr/>
          <p:nvPr/>
        </p:nvGrpSpPr>
        <p:grpSpPr>
          <a:xfrm flipH="1">
            <a:off x="0" y="0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9433A8-B67D-4675-AFDE-131069A709FC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/>
              <a:ahLst/>
              <a:cxnLst/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CD1C45-6A4D-4237-B39C-2D58F401A8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80362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58AD-1CAD-45B3-B83D-DC9D33CD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53F2E-0397-4423-8A88-D0059DEAF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ADDE1-7025-4FA9-822D-48168508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330A-4522-49F4-ACCE-A07321703478}" type="datetimeFigureOut">
              <a:rPr lang="en-US" dirty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A73E0-F328-46DC-98BE-CA0981F7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52226-010C-494F-8BE8-BF91F355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F89E9C4-9D18-4529-BC0C-68EAE507CDF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7DF5937-0C03-4786-AB62-3CF7CECB92D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/>
              <a:ahLst/>
              <a:cxnLst/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AD93DB-2DB0-4B2D-884B-6EC453443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76958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C635D0-31D9-44E1-911D-F7D5D5400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53914" y="624313"/>
            <a:ext cx="2537986" cy="5509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F9230-1FA4-439D-A800-B5F006F07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0100" y="624313"/>
            <a:ext cx="7816542" cy="55097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AB2A3-7055-43AF-8BAB-0A9B7444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5DDF-A796-4D56-9973-341789785817}" type="datetimeFigureOut">
              <a:rPr lang="en-US" dirty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A1821-A311-49CD-BCB4-B4BC8866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7C6A8-813A-486A-AA90-AB28935F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38C7A17-06CC-442C-A876-A51B2B55650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4C1798A-2980-4F34-8355-7BCB6B295322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/>
              <a:ahLst/>
              <a:cxnLst/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D7542C-E4AE-488F-BC75-2E7ED83910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75814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5F8D-0421-4AEC-9C40-A13163EC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37680-115A-411F-AEF6-4AC2096B4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CC193-1304-4D0F-8331-14D4EC08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69DA-BCAC-469D-B81F-5CD529FD1EE6}" type="datetimeFigureOut">
              <a:rPr lang="en-US" dirty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455C1-CD32-4050-BAFF-51CC6B62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AF608-FF11-4CBE-B717-5D56AE67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5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BD23A02E-6DCF-427A-8CFD-281B2185C7F0}"/>
              </a:ext>
            </a:extLst>
          </p:cNvPr>
          <p:cNvSpPr/>
          <p:nvPr/>
        </p:nvSpPr>
        <p:spPr>
          <a:xfrm>
            <a:off x="3242985" y="511814"/>
            <a:ext cx="5706031" cy="57060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2220000" algn="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B4C32-F19C-44F3-8EF8-1F506D74D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192" y="1709738"/>
            <a:ext cx="4893617" cy="25538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89729-131C-4F78-9DAA-E9EE28EA9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2249" y="4540468"/>
            <a:ext cx="4067503" cy="1154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cap="all" spc="6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4E608-AC1F-41FB-974A-BD619C6C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B3F2-5297-4D62-BDB7-590764A696AF}" type="datetimeFigureOut">
              <a:rPr lang="en-US" dirty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86158-8B03-45C3-891D-0357B198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3B054-E8A2-43FD-B0FB-B1CCFA4B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64AA7-6D5A-402E-AD1A-880F2BDB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D32B6-F9D8-4A43-B52C-336CFAB00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976" y="2019299"/>
            <a:ext cx="4995019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0CDD9-5742-4A34-BA72-7CCA72D91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3718" y="2019299"/>
            <a:ext cx="5027954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783AA-D2AB-4385-A91F-870CB656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FAC0-A4F5-4A85-98AE-9E6BDD843B92}" type="datetimeFigureOut">
              <a:rPr lang="en-US" dirty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AAD9C-5CA2-4DA1-84D3-B1838979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AB3C7-9574-47BC-932D-782BEE99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7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4C468-781B-4BC5-8DEA-B9EF2BF90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460" y="369168"/>
            <a:ext cx="10458729" cy="14398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7223F-48E4-491D-AB5D-5FC8A0C56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0101" y="1843067"/>
            <a:ext cx="5007894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6B764-4B87-42FF-ABAA-69B07B88F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101" y="2505075"/>
            <a:ext cx="5007894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357B9-406F-4BF9-B8FB-C53421EEF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6061" y="1843067"/>
            <a:ext cx="4994128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0462B-1939-4DAA-A7DD-6BDC95054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6061" y="2505075"/>
            <a:ext cx="499412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6C938B-C4C2-4FA9-85CA-9CD742CD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8DF-B20E-4829-8712-7D40EB90064E}" type="datetimeFigureOut">
              <a:rPr lang="en-US" dirty="0"/>
              <a:t>2/13/2025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AD8886-0D28-4D49-8D43-151D37E9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2FDDE8-E9F8-4B6C-9A40-829617A7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8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E3D8-6C35-428B-B2F2-251FDE10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983769"/>
            <a:ext cx="10094770" cy="1180574"/>
          </a:xfrm>
          <a:solidFill>
            <a:schemeClr val="accent1">
              <a:lumMod val="20000"/>
              <a:lumOff val="80000"/>
            </a:schemeClr>
          </a:solidFill>
          <a:effectLst>
            <a:outerShdw dist="165100" dir="18900000" algn="bl" rotWithShape="0">
              <a:prstClr val="black"/>
            </a:outerShdw>
          </a:effectLst>
        </p:spPr>
        <p:txBody>
          <a:bodyPr/>
          <a:lstStyle>
            <a:lvl1pPr marL="18288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0B8015-E11A-42CA-AE88-7BD73F87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2F2A-FD05-43F8-9927-AF9F6AA75EA1}" type="datetimeFigureOut">
              <a:rPr lang="en-US" dirty="0"/>
              <a:t>2/13/2025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09078-34CA-45CD-B479-03906A26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03258-F989-47B2-A643-A60CD8A7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9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A2F31-48B6-40CE-A364-3CE73FD8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2728-8AF2-421E-A3EE-3D32DADA7E63}" type="datetimeFigureOut">
              <a:rPr lang="en-US" dirty="0"/>
              <a:t>2/13/2025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EEA00-F166-41EB-9331-CA99BB70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B051F-F8FC-4FF6-9783-45F9FE7A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8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8635-A5AF-48F4-8CD2-FB0E0111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5E0E-DCC0-4781-A608-962B1241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826" y="987425"/>
            <a:ext cx="604556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1F43E-3D50-4A1C-A289-B3D0DD0E7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70E3A-6639-4EA0-8305-C1899DAB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4D57-1513-4084-818F-075C9D0922CD}" type="datetimeFigureOut">
              <a:rPr lang="en-US" dirty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FD57-4189-42FB-B29E-96366E51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5E2EC-8483-4FBC-9D29-C19025FA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3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E581-A090-4AE9-9965-B06BDB52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39DEF4-262F-4ACF-9B29-3D4B819E7065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353969" y="987425"/>
            <a:ext cx="569450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D7CBB-7A6F-441E-9072-2494B952F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59692-77BE-4A7D-AA70-635007A6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1DC6D-53F2-404B-944C-46E1F58C3149}" type="datetimeFigureOut">
              <a:rPr lang="en-US" dirty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9A4DA-63AF-4D6A-98DB-E1D0AC74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B7958-B19B-4C23-A82F-DD4E4B91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6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6DAE1-1F65-43B8-A400-95E6DEED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61" y="365125"/>
            <a:ext cx="10357666" cy="1438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5C993-A44B-4C2D-818E-4C9000BB0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21B6E-ECC6-47D0-9C14-812B746F1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5014" y="634204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3716B609-2A26-46AA-B595-3671F5470576}" type="datetimeFigureOut">
              <a:rPr lang="en-US" dirty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9A716-DEA9-48A9-A5BC-0F392D2B4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96200" y="6342042"/>
            <a:ext cx="34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CB69E-A0E4-4558-9C62-4CD8CDD2A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6329" y="6342042"/>
            <a:ext cx="52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8DFDE724-0293-4953-AE9D-4D814FA589B0}" type="slidenum">
              <a:rPr lang="en-US" dirty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B6ECC43-D65E-4A7B-A76B-D278A2184166}"/>
              </a:ext>
            </a:extLst>
          </p:cNvPr>
          <p:cNvGrpSpPr/>
          <p:nvPr/>
        </p:nvGrpSpPr>
        <p:grpSpPr>
          <a:xfrm flipV="1">
            <a:off x="11626076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EE443C5-5AB9-407B-A8C3-011BB14FEF0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/>
              <a:ahLst/>
              <a:cxnLst/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538C9FA-DA5E-4785-8F4A-CA481A3A65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21138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>
          <p15:clr>
            <a:srgbClr val="F26B43"/>
          </p15:clr>
        </p15:guide>
        <p15:guide id="2" pos="504">
          <p15:clr>
            <a:srgbClr val="F26B43"/>
          </p15:clr>
        </p15:guide>
        <p15:guide id="3" pos="7176">
          <p15:clr>
            <a:srgbClr val="F26B43"/>
          </p15:clr>
        </p15:guide>
        <p15:guide id="5" orient="horz" pos="1272">
          <p15:clr>
            <a:srgbClr val="F26B43"/>
          </p15:clr>
        </p15:guide>
        <p15:guide id="6" orient="horz" pos="1728">
          <p15:clr>
            <a:srgbClr val="F26B43"/>
          </p15:clr>
        </p15:guide>
        <p15:guide id="7" orient="horz" pos="3864">
          <p15:clr>
            <a:srgbClr val="F26B43"/>
          </p15:clr>
        </p15:guide>
        <p15:guide id="8" orient="horz" pos="3432">
          <p15:clr>
            <a:srgbClr val="F26B43"/>
          </p15:clr>
        </p15:guide>
        <p15:guide id="9" pos="1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21C21DF-2FA0-E6EF-979A-6B1E649EA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Foreldremøte</a:t>
            </a:r>
            <a:r>
              <a:rPr lang="en-US"/>
              <a:t> 1.trinn 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54BFAF3-CEF6-941F-21CE-CA0BDD2C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757F8BBD-7E9B-4F2C-8664-E9B1B2CC12EE}" type="datetime1">
              <a:rPr lang="nb-NO"/>
              <a:pPr>
                <a:spcAft>
                  <a:spcPts val="600"/>
                </a:spcAft>
              </a:pPr>
              <a:t>13.02.2025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A3E1715-06AE-9339-2658-A0BE6FBEA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EC013A7-E235-C711-7323-9D07E4374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70C12960-6E85-460F-B6E3-5B82CB31AF3D}" type="slidenum">
              <a:rPr lang="en-US" dirty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pic>
        <p:nvPicPr>
          <p:cNvPr id="4" name="Picture 3" descr="Maling i bevegelse fra bunnen av visningen">
            <a:extLst>
              <a:ext uri="{FF2B5EF4-FFF2-40B4-BE49-F238E27FC236}">
                <a16:creationId xmlns:a16="http://schemas.microsoft.com/office/drawing/2014/main" id="{3B989747-F3AF-3210-5F8C-2654D85B71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5028" b="14366"/>
          <a:stretch/>
        </p:blipFill>
        <p:spPr>
          <a:xfrm>
            <a:off x="914399" y="2559171"/>
            <a:ext cx="10363200" cy="33826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6E898-0400-17C2-5E53-213370B38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9389B-10B8-4880-0C86-3D405E5F2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Felles del</a:t>
            </a:r>
          </a:p>
          <a:p>
            <a:r>
              <a:rPr lang="nb-NO"/>
              <a:t>Dialogspill</a:t>
            </a:r>
          </a:p>
          <a:p>
            <a:r>
              <a:rPr lang="nb-NO"/>
              <a:t>Hva rører seg i klassene – eventuelle spørsmål fra dere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50A00-E1CB-3376-87EF-8A8687FDB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AA96-49C5-4967-B37C-7C1A4F90FF15}" type="datetime1">
              <a:rPr lang="nb-NO"/>
              <a:t>13.02.2025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B443E-2721-1633-EEC1-DDAD0E710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07A3A-1C46-0FFE-DC5C-0B3518CC4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9F2BC-3C85-A3D4-4793-A55AFA7B2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Informasjon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0BE7E-D4D1-19F5-8425-774E6E503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err="1"/>
              <a:t>Gymsko</a:t>
            </a:r>
            <a:r>
              <a:rPr lang="en-US"/>
              <a:t> – passer de </a:t>
            </a:r>
            <a:r>
              <a:rPr lang="en-US" err="1"/>
              <a:t>fortsatt</a:t>
            </a:r>
            <a:r>
              <a:rPr lang="en-US"/>
              <a:t>? </a:t>
            </a:r>
          </a:p>
          <a:p>
            <a:r>
              <a:rPr lang="en-US"/>
              <a:t>Garderobe - </a:t>
            </a:r>
            <a:r>
              <a:rPr lang="en-US" err="1"/>
              <a:t>skifteklær</a:t>
            </a:r>
            <a:r>
              <a:rPr lang="en-US"/>
              <a:t>, </a:t>
            </a:r>
            <a:r>
              <a:rPr lang="en-US" err="1"/>
              <a:t>glemmekasse</a:t>
            </a:r>
            <a:r>
              <a:rPr lang="en-US"/>
              <a:t>, </a:t>
            </a:r>
            <a:r>
              <a:rPr lang="en-US" err="1"/>
              <a:t>merking</a:t>
            </a:r>
            <a:r>
              <a:rPr lang="en-US"/>
              <a:t> av </a:t>
            </a:r>
            <a:r>
              <a:rPr lang="en-US" err="1"/>
              <a:t>klær</a:t>
            </a:r>
            <a:r>
              <a:rPr lang="en-US"/>
              <a:t>.</a:t>
            </a:r>
          </a:p>
          <a:p>
            <a:r>
              <a:rPr lang="en-US" err="1"/>
              <a:t>Apper</a:t>
            </a:r>
            <a:r>
              <a:rPr lang="en-US"/>
              <a:t> – </a:t>
            </a:r>
            <a:r>
              <a:rPr lang="en-US" err="1"/>
              <a:t>minner</a:t>
            </a:r>
            <a:r>
              <a:rPr lang="en-US"/>
              <a:t> om at </a:t>
            </a:r>
            <a:r>
              <a:rPr lang="en-US" err="1"/>
              <a:t>barna</a:t>
            </a:r>
            <a:r>
              <a:rPr lang="en-US"/>
              <a:t> </a:t>
            </a:r>
            <a:r>
              <a:rPr lang="en-US" err="1"/>
              <a:t>ikke</a:t>
            </a:r>
            <a:r>
              <a:rPr lang="en-US"/>
              <a:t> </a:t>
            </a:r>
            <a:r>
              <a:rPr lang="en-US" err="1"/>
              <a:t>skal</a:t>
            </a:r>
            <a:r>
              <a:rPr lang="en-US"/>
              <a:t> </a:t>
            </a:r>
            <a:r>
              <a:rPr lang="en-US" err="1"/>
              <a:t>laste</a:t>
            </a:r>
            <a:r>
              <a:rPr lang="en-US"/>
              <a:t> </a:t>
            </a:r>
            <a:r>
              <a:rPr lang="en-US" err="1"/>
              <a:t>ned</a:t>
            </a:r>
            <a:r>
              <a:rPr lang="en-US"/>
              <a:t> </a:t>
            </a:r>
            <a:r>
              <a:rPr lang="en-US" err="1"/>
              <a:t>apper</a:t>
            </a:r>
            <a:r>
              <a:rPr lang="en-US"/>
              <a:t> </a:t>
            </a:r>
            <a:r>
              <a:rPr lang="en-US" err="1"/>
              <a:t>hjemme</a:t>
            </a:r>
            <a:r>
              <a:rPr lang="en-US"/>
              <a:t>. Ta </a:t>
            </a:r>
            <a:r>
              <a:rPr lang="en-US" err="1"/>
              <a:t>gjerne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prat med de. </a:t>
            </a:r>
          </a:p>
          <a:p>
            <a:r>
              <a:rPr lang="en-US" err="1"/>
              <a:t>Bursdagsinvitasjoner</a:t>
            </a:r>
            <a:r>
              <a:rPr lang="en-US"/>
              <a:t> – deles ut I matpausen.</a:t>
            </a:r>
          </a:p>
          <a:p>
            <a:r>
              <a:rPr lang="en-US" err="1"/>
              <a:t>Fagene</a:t>
            </a:r>
            <a:r>
              <a:rPr lang="en-US"/>
              <a:t> </a:t>
            </a:r>
            <a:r>
              <a:rPr lang="en-US" err="1"/>
              <a:t>fremover</a:t>
            </a:r>
            <a:r>
              <a:rPr lang="en-US"/>
              <a:t>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KRLE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Samfunn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Naturfag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D8A96-F075-A1C4-C4E3-4006252DB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4E72-BB04-47D8-A5C8-0118C431D358}" type="datetime1">
              <a:rPr lang="nb-NO"/>
              <a:t>13.02.2025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1D814-E83F-A38F-95C2-354083964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E4B18-85FE-D0A7-E0CE-6A9CA61E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7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8967-77D0-1A3D-613D-36DF17D7F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61" y="365125"/>
            <a:ext cx="10357666" cy="1438450"/>
          </a:xfrm>
        </p:spPr>
        <p:txBody>
          <a:bodyPr anchor="b">
            <a:normAutofit/>
          </a:bodyPr>
          <a:lstStyle/>
          <a:p>
            <a:r>
              <a:rPr lang="en-US" err="1"/>
              <a:t>Ipad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1C6E3C-DF77-A1D6-8D97-D5CDE03031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976" y="2019299"/>
            <a:ext cx="4995019" cy="41576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Ta </a:t>
            </a:r>
            <a:r>
              <a:rPr lang="en-US" err="1"/>
              <a:t>bilde</a:t>
            </a:r>
            <a:r>
              <a:rPr lang="en-US"/>
              <a:t> av </a:t>
            </a:r>
            <a:r>
              <a:rPr lang="en-US" err="1"/>
              <a:t>innlogging</a:t>
            </a:r>
            <a:r>
              <a:rPr lang="en-US"/>
              <a:t> – </a:t>
            </a:r>
            <a:r>
              <a:rPr lang="en-US" err="1"/>
              <a:t>feide</a:t>
            </a:r>
            <a:r>
              <a:rPr lang="en-US"/>
              <a:t> </a:t>
            </a:r>
          </a:p>
          <a:p>
            <a:r>
              <a:rPr lang="en-US" err="1"/>
              <a:t>Oppdateringer</a:t>
            </a:r>
          </a:p>
          <a:p>
            <a:r>
              <a:rPr lang="en-US"/>
              <a:t>Showbie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err="1"/>
              <a:t>Skrivelekse</a:t>
            </a:r>
            <a:r>
              <a:rPr lang="en-US"/>
              <a:t>, bare </a:t>
            </a:r>
            <a:r>
              <a:rPr lang="en-US" err="1"/>
              <a:t>på</a:t>
            </a:r>
            <a:r>
              <a:rPr lang="en-US"/>
              <a:t> showbie.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Store </a:t>
            </a:r>
            <a:r>
              <a:rPr lang="en-US" err="1"/>
              <a:t>og</a:t>
            </a:r>
            <a:r>
              <a:rPr lang="en-US"/>
              <a:t> </a:t>
            </a:r>
            <a:r>
              <a:rPr lang="en-US" err="1"/>
              <a:t>små</a:t>
            </a:r>
            <a:r>
              <a:rPr lang="en-US"/>
              <a:t> </a:t>
            </a:r>
            <a:r>
              <a:rPr lang="en-US" err="1"/>
              <a:t>bokstaver</a:t>
            </a:r>
            <a:r>
              <a:rPr lang="en-US"/>
              <a:t>.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err="1"/>
              <a:t>Bokstavhus</a:t>
            </a:r>
            <a:r>
              <a:rPr lang="en-US"/>
              <a:t>.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err="1"/>
              <a:t>Forskrift</a:t>
            </a:r>
            <a:r>
              <a:rPr lang="en-US"/>
              <a:t> </a:t>
            </a:r>
            <a:r>
              <a:rPr lang="en-US" err="1"/>
              <a:t>på</a:t>
            </a:r>
            <a:r>
              <a:rPr lang="en-US"/>
              <a:t> </a:t>
            </a:r>
            <a:r>
              <a:rPr lang="en-US" err="1"/>
              <a:t>skolen</a:t>
            </a:r>
            <a:r>
              <a:rPr lang="en-US"/>
              <a:t>.</a:t>
            </a:r>
          </a:p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AD54A79-5342-6CBA-4951-75C5059C3F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687" r="1" b="11810"/>
          <a:stretch/>
        </p:blipFill>
        <p:spPr>
          <a:xfrm>
            <a:off x="7104063" y="2662063"/>
            <a:ext cx="2894354" cy="2392363"/>
          </a:xfr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88B30-397C-69DB-3052-CD0C4D59D0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5014" y="6342042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4BE615D-C461-497C-841B-5D056A3D9ED9}" type="datetime1">
              <a:rPr lang="en-US"/>
              <a:pPr>
                <a:spcAft>
                  <a:spcPts val="600"/>
                </a:spcAft>
              </a:pPr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D3AD9-1ADE-DC41-52F1-6217A91D6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96200" y="6342042"/>
            <a:ext cx="3470128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3E639-D0BF-B535-F667-C4ADF0DAD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6329" y="6342042"/>
            <a:ext cx="52622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DFDE724-0293-4953-AE9D-4D814FA589B0}" type="slidenum">
              <a:rPr lang="en-US" dirty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7AFB5D-4E2D-5579-EEC6-30869AEE7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063" y="914400"/>
            <a:ext cx="250507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32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8E448-1D0F-42CF-0767-A36FC2279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Klassekontakter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8E10C-C5C6-92AE-B3D7-DB86F19ED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167" y="2015408"/>
            <a:ext cx="10357666" cy="41148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For skoleåret 2025/26 rykker den som i år er vara opp til hovedkontakt.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nb-NO"/>
              <a:t>1A – </a:t>
            </a:r>
            <a:r>
              <a:rPr lang="nb-NO" err="1"/>
              <a:t>Nitha</a:t>
            </a:r>
            <a:r>
              <a:rPr lang="nb-NO"/>
              <a:t> Skretting Andersen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/>
              <a:t>1B – Anne Jorunn Tjessem</a:t>
            </a:r>
          </a:p>
          <a:p>
            <a:r>
              <a:rPr lang="nb-NO"/>
              <a:t>Valg av ny vara for neste skoleår.</a:t>
            </a:r>
          </a:p>
          <a:p>
            <a:r>
              <a:rPr lang="nb-NO"/>
              <a:t>Evaluering av bursdagsordning.</a:t>
            </a:r>
          </a:p>
          <a:p>
            <a:r>
              <a:rPr lang="nb-NO"/>
              <a:t>En sosial hendelse.</a:t>
            </a:r>
          </a:p>
          <a:p>
            <a:r>
              <a:rPr lang="nb-NO"/>
              <a:t>Eventuelt.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75B27-52D3-E74A-28D8-BAED5DBF4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912A-ADFB-4B5A-AF61-1DDC7E4BCBCA}" type="datetime1">
              <a:rPr lang="nb-NO"/>
              <a:t>13.02.2025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26AE9-1273-98E5-7530-4DC3EACA0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24EFB-C6F1-878E-93D8-848DE0E12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55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79564-17DD-5E95-B3A5-9A26E276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Del 2||||||||||||||||||||||||||||||||||||||||||||||||||||||||||||||||||||||||||||||||||||||||||||||||||||||||||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9648A-2AB5-37DE-9E28-93B74BB30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Vi går i klasserom for siste del av møtet.</a:t>
            </a:r>
          </a:p>
          <a:p>
            <a:r>
              <a:rPr lang="nb-NO"/>
              <a:t>1A blir med Anita.</a:t>
            </a:r>
          </a:p>
          <a:p>
            <a:r>
              <a:rPr lang="nb-NO"/>
              <a:t>1B blir med Ann Jeanett.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A7DF6-B4BE-812D-8B99-153F4DCE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EFF5-364A-40F9-BF36-8165E12750CB}" type="datetime1">
              <a:rPr lang="nb-NO"/>
              <a:t>13.02.2025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571E3-1FEB-9A33-6835-163613BDD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55FD7-7AB4-278C-6E65-29317B564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E724-0293-4953-AE9D-4D814FA589B0}" type="slidenum">
              <a:rPr lang="en-US" dirty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62034"/>
      </p:ext>
    </p:extLst>
  </p:cSld>
  <p:clrMapOvr>
    <a:masterClrMapping/>
  </p:clrMapOvr>
</p:sld>
</file>

<file path=ppt/theme/theme1.xml><?xml version="1.0" encoding="utf-8"?>
<a:theme xmlns:a="http://schemas.openxmlformats.org/drawingml/2006/main" name="VeniceBeachVTI">
  <a:themeElements>
    <a:clrScheme name="VeniceBeachVTI">
      <a:dk1>
        <a:sysClr val="windowText" lastClr="000000"/>
      </a:dk1>
      <a:lt1>
        <a:sysClr val="window" lastClr="FFFFFF"/>
      </a:lt1>
      <a:dk2>
        <a:srgbClr val="2B3E3D"/>
      </a:dk2>
      <a:lt2>
        <a:srgbClr val="FEF3EB"/>
      </a:lt2>
      <a:accent1>
        <a:srgbClr val="FE8542"/>
      </a:accent1>
      <a:accent2>
        <a:srgbClr val="EC6D60"/>
      </a:accent2>
      <a:accent3>
        <a:srgbClr val="CDA32B"/>
      </a:accent3>
      <a:accent4>
        <a:srgbClr val="EE66A7"/>
      </a:accent4>
      <a:accent5>
        <a:srgbClr val="EA5F48"/>
      </a:accent5>
      <a:accent6>
        <a:srgbClr val="C8466B"/>
      </a:accent6>
      <a:hlink>
        <a:srgbClr val="E46153"/>
      </a:hlink>
      <a:folHlink>
        <a:srgbClr val="CF63B0"/>
      </a:folHlink>
    </a:clrScheme>
    <a:fontScheme name="VeniceBeachVTI">
      <a:majorFont>
        <a:latin typeface="Avenir Next LT Pro Light"/>
        <a:ea typeface=""/>
        <a:cs typeface=""/>
      </a:majorFont>
      <a:minorFont>
        <a:latin typeface="Avenir Next LT Pro"/>
        <a:ea typeface=""/>
        <a:cs typeface=""/>
      </a:minorFont>
    </a:fontScheme>
    <a:fmtScheme name="VeniceBeach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niceBeachVTI" id="{54706E44-6516-4822-8F8F-6BA182D64AC9}" vid="{F71BAAD1-41E5-4D56-97E1-12A04B86E57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2D43FEFD4531408023941660500C2E" ma:contentTypeVersion="14" ma:contentTypeDescription="Opprett et nytt dokument." ma:contentTypeScope="" ma:versionID="399a47e38024646d1202d25e08ec21a7">
  <xsd:schema xmlns:xsd="http://www.w3.org/2001/XMLSchema" xmlns:xs="http://www.w3.org/2001/XMLSchema" xmlns:p="http://schemas.microsoft.com/office/2006/metadata/properties" xmlns:ns2="1ef29526-308e-43e8-ab07-2047fa861b8b" xmlns:ns3="d3d6828e-6842-4307-9d65-1e4039799dda" targetNamespace="http://schemas.microsoft.com/office/2006/metadata/properties" ma:root="true" ma:fieldsID="6b7ae98bb265b86030929a6c45f6e6e2" ns2:_="" ns3:_="">
    <xsd:import namespace="1ef29526-308e-43e8-ab07-2047fa861b8b"/>
    <xsd:import namespace="d3d6828e-6842-4307-9d65-1e4039799d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29526-308e-43e8-ab07-2047fa861b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Bildemerkelapper" ma:readOnly="false" ma:fieldId="{5cf76f15-5ced-4ddc-b409-7134ff3c332f}" ma:taxonomyMulti="true" ma:sspId="3efcd753-cced-4209-a768-b2865c3d9e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6828e-6842-4307-9d65-1e4039799dd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4e5157b3-e4be-4c78-a4e4-fa095ff53e20}" ma:internalName="TaxCatchAll" ma:showField="CatchAllData" ma:web="d3d6828e-6842-4307-9d65-1e4039799d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3d6828e-6842-4307-9d65-1e4039799dda" xsi:nil="true"/>
    <lcf76f155ced4ddcb4097134ff3c332f xmlns="1ef29526-308e-43e8-ab07-2047fa861b8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D8D5DEB-4272-4DFF-8175-21BB1E3B1912}">
  <ds:schemaRefs>
    <ds:schemaRef ds:uri="1ef29526-308e-43e8-ab07-2047fa861b8b"/>
    <ds:schemaRef ds:uri="d3d6828e-6842-4307-9d65-1e4039799dda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4B1CBA-EAF5-4B7E-A2B2-74743D0100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81923F-6380-4AC8-9559-DFC37D7947FE}">
  <ds:schemaRefs>
    <ds:schemaRef ds:uri="d3d6828e-6842-4307-9d65-1e4039799dda"/>
    <ds:schemaRef ds:uri="http://schemas.microsoft.com/office/infopath/2007/PartnerControls"/>
    <ds:schemaRef ds:uri="1ef29526-308e-43e8-ab07-2047fa861b8b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Avenir Next LT Pro Light</vt:lpstr>
      <vt:lpstr>Courier New</vt:lpstr>
      <vt:lpstr>Wingdings</vt:lpstr>
      <vt:lpstr>VeniceBeachVTI</vt:lpstr>
      <vt:lpstr>Foreldremøte 1.trinn </vt:lpstr>
      <vt:lpstr>Program</vt:lpstr>
      <vt:lpstr>Informasjon</vt:lpstr>
      <vt:lpstr>Ipad</vt:lpstr>
      <vt:lpstr>Klassekontakter</vt:lpstr>
      <vt:lpstr>Del 2||||||||||||||||||||||||||||||||||||||||||||||||||||||||||||||||||||||||||||||||||||||||||||||||||||||||||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Foreldremøte 1.trinn </dc:title>
  <dc:creator/>
  <cp:lastModifiedBy>Ann Jeanett Killingland Hana</cp:lastModifiedBy>
  <cp:revision>1</cp:revision>
  <dcterms:created xsi:type="dcterms:W3CDTF">2025-01-31T12:55:06Z</dcterms:created>
  <dcterms:modified xsi:type="dcterms:W3CDTF">2025-02-13T17:54:34Z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0x010100282D43FEFD4531408023941660500C2E</vt:lpwstr>
  </property>
  <property fmtid="{D5CDD505-2E9C-101B-9397-08002B2CF9AE}" pid="3" name="MSIP_Label_f505dd38-82b4-4427-b8a7-50e105392c97_Enabled">
    <vt:lpwstr>true</vt:lpwstr>
  </property>
  <property fmtid="{D5CDD505-2E9C-101B-9397-08002B2CF9AE}" pid="4" name="MSIP_Label_f505dd38-82b4-4427-b8a7-50e105392c97_SetDate">
    <vt:lpwstr>2025-01-31T12:55:13Z</vt:lpwstr>
  </property>
  <property fmtid="{D5CDD505-2E9C-101B-9397-08002B2CF9AE}" pid="5" name="MSIP_Label_f505dd38-82b4-4427-b8a7-50e105392c97_Method">
    <vt:lpwstr>Standard</vt:lpwstr>
  </property>
  <property fmtid="{D5CDD505-2E9C-101B-9397-08002B2CF9AE}" pid="6" name="MSIP_Label_f505dd38-82b4-4427-b8a7-50e105392c97_Name">
    <vt:lpwstr>defa4170-0d19-0005-0004-bc88714345d2</vt:lpwstr>
  </property>
  <property fmtid="{D5CDD505-2E9C-101B-9397-08002B2CF9AE}" pid="7" name="MSIP_Label_f505dd38-82b4-4427-b8a7-50e105392c97_SiteId">
    <vt:lpwstr>589e8be1-a5be-458a-ad32-8c0090608360</vt:lpwstr>
  </property>
  <property fmtid="{D5CDD505-2E9C-101B-9397-08002B2CF9AE}" pid="8" name="MSIP_Label_f505dd38-82b4-4427-b8a7-50e105392c97_ActionId">
    <vt:lpwstr>9206ed2c-c007-4dfa-b46d-93bd76b1e13e</vt:lpwstr>
  </property>
  <property fmtid="{D5CDD505-2E9C-101B-9397-08002B2CF9AE}" pid="9" name="MSIP_Label_f505dd38-82b4-4427-b8a7-50e105392c97_ContentBits">
    <vt:lpwstr>0</vt:lpwstr>
  </property>
  <property fmtid="{D5CDD505-2E9C-101B-9397-08002B2CF9AE}" pid="10" name="MSIP_Label_f505dd38-82b4-4427-b8a7-50e105392c97_Tag">
    <vt:lpwstr>10, 3, 0, 2</vt:lpwstr>
  </property>
  <property fmtid="{D5CDD505-2E9C-101B-9397-08002B2CF9AE}" pid="11" name="MediaServiceImageTags">
    <vt:lpwstr/>
  </property>
</Properties>
</file>